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69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7" r:id="rId9"/>
    <p:sldId id="266" r:id="rId10"/>
    <p:sldId id="262" r:id="rId11"/>
    <p:sldId id="263" r:id="rId12"/>
    <p:sldId id="264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618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Title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973" y="1964267"/>
            <a:ext cx="5714228" cy="2421464"/>
          </a:xfrm>
        </p:spPr>
        <p:txBody>
          <a:bodyPr anchor="b">
            <a:normAutofit/>
          </a:bodyPr>
          <a:lstStyle>
            <a:lvl1pPr algn="r">
              <a:defRPr sz="4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973" y="4385733"/>
            <a:ext cx="5714228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52311" y="5870576"/>
            <a:ext cx="1212173" cy="3778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973" y="5870576"/>
            <a:ext cx="3932137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40685" y="5870576"/>
            <a:ext cx="417516" cy="3778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663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4732865"/>
            <a:ext cx="7772400" cy="566738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4401" y="932112"/>
            <a:ext cx="6858000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5299603"/>
            <a:ext cx="77724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166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609602"/>
            <a:ext cx="7772399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2" y="4343400"/>
            <a:ext cx="7772399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9204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88671" y="3352800"/>
            <a:ext cx="6876133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266" y="4343400"/>
            <a:ext cx="77724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7517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3291648"/>
            <a:ext cx="7772401" cy="1468800"/>
          </a:xfrm>
        </p:spPr>
        <p:txBody>
          <a:bodyPr anchor="b">
            <a:normAutofit/>
          </a:bodyPr>
          <a:lstStyle>
            <a:lvl1pPr algn="l">
              <a:defRPr sz="2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60448"/>
            <a:ext cx="7772402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7884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57200" y="3886200"/>
            <a:ext cx="7772401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75200"/>
            <a:ext cx="7772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6452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440" y="609602"/>
            <a:ext cx="7772401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64440" y="3505200"/>
            <a:ext cx="7772401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4439" y="4343400"/>
            <a:ext cx="7772401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5090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8012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2978" y="609600"/>
            <a:ext cx="1676621" cy="5181601"/>
          </a:xfrm>
        </p:spPr>
        <p:txBody>
          <a:bodyPr vert="eaVer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990184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320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607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3308581"/>
            <a:ext cx="77724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4777381"/>
            <a:ext cx="777240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693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2142068"/>
            <a:ext cx="3813048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6553" y="2142068"/>
            <a:ext cx="3813048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263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480" y="2218267"/>
            <a:ext cx="354060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1120" y="2218267"/>
            <a:ext cx="35184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6552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683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609601"/>
            <a:ext cx="7772400" cy="145626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404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352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718" y="1557868"/>
            <a:ext cx="2862910" cy="1439332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6144" y="609601"/>
            <a:ext cx="4627975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718" y="2997200"/>
            <a:ext cx="2862910" cy="184573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125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128" y="1735672"/>
            <a:ext cx="4097204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29200" y="914400"/>
            <a:ext cx="3200400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2128" y="3107272"/>
            <a:ext cx="4097204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662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42068"/>
            <a:ext cx="7772400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23712" y="5870576"/>
            <a:ext cx="1212173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BCAD085-E8A6-8845-BD4E-CB4CCA059FC4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5870576"/>
            <a:ext cx="5990311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12085" y="5870576"/>
            <a:ext cx="417516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6332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0" r:id="rId1"/>
    <p:sldLayoutId id="2147483971" r:id="rId2"/>
    <p:sldLayoutId id="2147483972" r:id="rId3"/>
    <p:sldLayoutId id="2147483973" r:id="rId4"/>
    <p:sldLayoutId id="2147483974" r:id="rId5"/>
    <p:sldLayoutId id="2147483975" r:id="rId6"/>
    <p:sldLayoutId id="2147483976" r:id="rId7"/>
    <p:sldLayoutId id="2147483977" r:id="rId8"/>
    <p:sldLayoutId id="2147483978" r:id="rId9"/>
    <p:sldLayoutId id="2147483979" r:id="rId10"/>
    <p:sldLayoutId id="2147483980" r:id="rId11"/>
    <p:sldLayoutId id="2147483981" r:id="rId12"/>
    <p:sldLayoutId id="2147483982" r:id="rId13"/>
    <p:sldLayoutId id="2147483983" r:id="rId14"/>
    <p:sldLayoutId id="2147483984" r:id="rId15"/>
    <p:sldLayoutId id="2147483985" r:id="rId16"/>
    <p:sldLayoutId id="214748398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033422" y="1759141"/>
            <a:ext cx="8722248" cy="2336973"/>
          </a:xfrm>
        </p:spPr>
        <p:txBody>
          <a:bodyPr/>
          <a:lstStyle/>
          <a:p>
            <a:r>
              <a:rPr dirty="0"/>
              <a:t>Air Quality Prediction Using Machine</a:t>
            </a:r>
            <a:r>
              <a:rPr lang="en-IN" dirty="0"/>
              <a:t> </a:t>
            </a:r>
            <a:r>
              <a:rPr dirty="0"/>
              <a:t>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49962" y="5326136"/>
            <a:ext cx="2477729" cy="1338166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en-IN" dirty="0"/>
              <a:t>52. Hrutu Shinde</a:t>
            </a:r>
          </a:p>
          <a:p>
            <a:pPr algn="just"/>
            <a:r>
              <a:rPr lang="en-IN" dirty="0"/>
              <a:t>53. Viraj Shinde</a:t>
            </a:r>
          </a:p>
          <a:p>
            <a:pPr algn="just"/>
            <a:r>
              <a:rPr lang="en-IN" dirty="0"/>
              <a:t>58. Vedant Thorat</a:t>
            </a:r>
          </a:p>
          <a:p>
            <a:pPr algn="just"/>
            <a:r>
              <a:rPr lang="en-IN" dirty="0"/>
              <a:t>62. Yash Yadav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Comparative Analysis: Before vs After AI in AQI Prediction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Before AI:</a:t>
            </a:r>
          </a:p>
          <a:p>
            <a:r>
              <a:t>- Manual monitoring, slower updates, low accuracy</a:t>
            </a:r>
          </a:p>
          <a:p>
            <a:r>
              <a:t>After AI:</a:t>
            </a:r>
          </a:p>
          <a:p>
            <a:r>
              <a:t>- Real-time processing, predictive analytics, automation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 &amp; Future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ML helps in early detection of pollution spikes</a:t>
            </a:r>
          </a:p>
          <a:p>
            <a:r>
              <a:t>- Future Scope:</a:t>
            </a:r>
          </a:p>
          <a:p>
            <a:r>
              <a:t>  - IoT-based real-time air monitoring</a:t>
            </a:r>
          </a:p>
          <a:p>
            <a:r>
              <a:t>  - Deep Learning models for better accuracy</a:t>
            </a:r>
          </a:p>
          <a:p>
            <a:r>
              <a:t>  - Mobile app integration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Thank You!</a:t>
            </a:r>
          </a:p>
        </p:txBody>
      </p:sp>
      <p:pic>
        <p:nvPicPr>
          <p:cNvPr id="1026" name="Picture 2" descr="Thank You Images - Free Download on Freepik">
            <a:extLst>
              <a:ext uri="{FF2B5EF4-FFF2-40B4-BE49-F238E27FC236}">
                <a16:creationId xmlns:a16="http://schemas.microsoft.com/office/drawing/2014/main" id="{FFD7BBFD-F024-DC6B-24AC-40B2594D51B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71812" y="3066256"/>
            <a:ext cx="2543175" cy="1800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CA28CA-7649-6738-91BB-AA2A48151189}"/>
              </a:ext>
            </a:extLst>
          </p:cNvPr>
          <p:cNvSpPr txBox="1"/>
          <p:nvPr/>
        </p:nvSpPr>
        <p:spPr>
          <a:xfrm>
            <a:off x="757082" y="1862298"/>
            <a:ext cx="743318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Sustainable Development Goal (SDG) 3: Good Health and Well-being</a:t>
            </a:r>
            <a:r>
              <a:rPr lang="en-US" sz="2800" dirty="0"/>
              <a:t> </a:t>
            </a:r>
          </a:p>
          <a:p>
            <a:endParaRPr lang="en-US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SDG 11: Sustainable Cities and Communities</a:t>
            </a:r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AC88D-D61C-6FA2-B2B6-EFF563503ABE}"/>
              </a:ext>
            </a:extLst>
          </p:cNvPr>
          <p:cNvSpPr txBox="1"/>
          <p:nvPr/>
        </p:nvSpPr>
        <p:spPr>
          <a:xfrm>
            <a:off x="757083" y="481781"/>
            <a:ext cx="778714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u="sng" dirty="0"/>
              <a:t>This project aligns </a:t>
            </a:r>
            <a:r>
              <a:rPr lang="en-US" sz="3200" b="1" u="sng" dirty="0"/>
              <a:t>with the United Nations Sustainable Development Goals</a:t>
            </a:r>
          </a:p>
        </p:txBody>
      </p:sp>
    </p:spTree>
    <p:extLst>
      <p:ext uri="{BB962C8B-B14F-4D97-AF65-F5344CB8AC3E}">
        <p14:creationId xmlns:p14="http://schemas.microsoft.com/office/powerpoint/2010/main" val="3419557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What is Air Quality Index (AQI)?</a:t>
            </a:r>
          </a:p>
          <a:p>
            <a:r>
              <a:t>- Importance of Air Quality Prediction</a:t>
            </a:r>
          </a:p>
          <a:p>
            <a:r>
              <a:t>- How Machine Learning Helps in Forecasting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Problem Statement &amp; 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- Problem: Rising pollution impacts health &amp; climate</a:t>
            </a:r>
          </a:p>
          <a:p>
            <a:r>
              <a:rPr dirty="0"/>
              <a:t>- Objective: Use ML to predict AQI</a:t>
            </a:r>
          </a:p>
          <a:p>
            <a:r>
              <a:rPr dirty="0"/>
              <a:t>- Goal: Provide early warnings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Dataset &amp; Preprocessing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Dataset: Includes pollutant &amp; environmental data</a:t>
            </a:r>
          </a:p>
          <a:p>
            <a:r>
              <a:rPr dirty="0"/>
              <a:t>Features: PM2.5, PM10, NO2, CO, SO2, O3</a:t>
            </a:r>
          </a:p>
          <a:p>
            <a:r>
              <a:rPr dirty="0"/>
              <a:t>Data Cleaning: Handled missing values &amp; non-numeric data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Model Selection &amp; Training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ML Models Used: Random Forest, Linear Regression, Decision Tree</a:t>
            </a:r>
          </a:p>
          <a:p>
            <a:r>
              <a:rPr dirty="0"/>
              <a:t>Best Model: Random Forest (High Accuracy)</a:t>
            </a:r>
          </a:p>
          <a:p>
            <a:r>
              <a:rPr dirty="0"/>
              <a:t>Training: Data split (80% train, 20% test)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Results &amp; Visualizations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Random Forest achieved ~90% accuracy (R² Score)</a:t>
            </a:r>
          </a:p>
          <a:p>
            <a:r>
              <a:t>- Model Evaluation: MSE, RMSE Comparison</a:t>
            </a:r>
          </a:p>
          <a:p>
            <a:r>
              <a:t>- Graph: Actual vs Predicted AQI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E6B9E-6138-3129-48D5-BDF3147B5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 Design &amp; User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EAF9C-ADE0-430C-D571-2C0DD78F52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632" y="2336872"/>
            <a:ext cx="7113541" cy="392627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b="1" u="sng" dirty="0"/>
              <a:t>Framework Used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 err="1"/>
              <a:t>Streamlit</a:t>
            </a:r>
            <a:r>
              <a:rPr lang="en-US" sz="1800" dirty="0"/>
              <a:t>(Python-based for creating data apps)</a:t>
            </a:r>
          </a:p>
          <a:p>
            <a:pPr marL="0" indent="0">
              <a:buNone/>
            </a:pPr>
            <a:r>
              <a:rPr lang="en-US" sz="1800" b="1" u="sng" dirty="0"/>
              <a:t>UI Elements :</a:t>
            </a:r>
          </a:p>
          <a:p>
            <a:pPr marL="0" indent="0">
              <a:buNone/>
            </a:pPr>
            <a:r>
              <a:rPr lang="en-US" sz="1800" b="1" dirty="0"/>
              <a:t>Sidebar</a:t>
            </a:r>
            <a:endParaRPr lang="en-US" sz="1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City dropdown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Sliders for pollutants (PM2.5, PM10, CO, NO₂, O₃)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Predict AQI button</a:t>
            </a:r>
          </a:p>
          <a:p>
            <a:pPr marL="0" indent="0">
              <a:buNone/>
            </a:pPr>
            <a:r>
              <a:rPr lang="en-US" sz="1800" b="1" dirty="0"/>
              <a:t>Main Area</a:t>
            </a:r>
            <a:endParaRPr lang="en-US" sz="1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Predicted AQI value + color-coded category (e.g., </a:t>
            </a:r>
            <a:r>
              <a:rPr lang="en-US" sz="1600" i="1" dirty="0"/>
              <a:t>Moderate</a:t>
            </a:r>
            <a:r>
              <a:rPr lang="en-US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Historical AQI trend (line chart)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AQI geo map (interactive city-wise bubbles)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47139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5AC34-CE3E-9E7F-B997-9DE6DE51A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Webpage:</a:t>
            </a:r>
            <a:endParaRPr lang="en-US" dirty="0"/>
          </a:p>
        </p:txBody>
      </p:sp>
      <p:pic>
        <p:nvPicPr>
          <p:cNvPr id="4" name="Webpage_AIML">
            <a:hlinkClick r:id="" action="ppaction://media"/>
            <a:extLst>
              <a:ext uri="{FF2B5EF4-FFF2-40B4-BE49-F238E27FC236}">
                <a16:creationId xmlns:a16="http://schemas.microsoft.com/office/drawing/2014/main" id="{E21FD64D-F625-33B5-268F-5B216B4D826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8550" y="2141538"/>
            <a:ext cx="6488113" cy="3649662"/>
          </a:xfrm>
        </p:spPr>
      </p:pic>
    </p:spTree>
    <p:extLst>
      <p:ext uri="{BB962C8B-B14F-4D97-AF65-F5344CB8AC3E}">
        <p14:creationId xmlns:p14="http://schemas.microsoft.com/office/powerpoint/2010/main" val="1314290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57</TotalTime>
  <Words>346</Words>
  <Application>Microsoft Office PowerPoint</Application>
  <PresentationFormat>On-screen Show (4:3)</PresentationFormat>
  <Paragraphs>54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Celestial</vt:lpstr>
      <vt:lpstr>Air Quality Prediction Using Machine Learning</vt:lpstr>
      <vt:lpstr>PowerPoint Presentation</vt:lpstr>
      <vt:lpstr>Introduction</vt:lpstr>
      <vt:lpstr>Problem Statement &amp; Objective</vt:lpstr>
      <vt:lpstr>Dataset &amp; Preprocessing</vt:lpstr>
      <vt:lpstr>Model Selection &amp; Training</vt:lpstr>
      <vt:lpstr>Results &amp; Visualizations</vt:lpstr>
      <vt:lpstr>Frontend Design &amp; User Interface</vt:lpstr>
      <vt:lpstr>Webpage:</vt:lpstr>
      <vt:lpstr>Comparative Analysis: Before vs After AI in AQI Prediction</vt:lpstr>
      <vt:lpstr>Conclusion &amp; Future Scope</vt:lpstr>
      <vt:lpstr>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Hrutu Shinde</dc:creator>
  <cp:keywords/>
  <dc:description>generated using python-pptx</dc:description>
  <cp:lastModifiedBy>Hrutu Shinde</cp:lastModifiedBy>
  <cp:revision>7</cp:revision>
  <dcterms:created xsi:type="dcterms:W3CDTF">2013-01-27T09:14:16Z</dcterms:created>
  <dcterms:modified xsi:type="dcterms:W3CDTF">2025-04-12T18:10:58Z</dcterms:modified>
  <cp:category/>
</cp:coreProperties>
</file>

<file path=docProps/thumbnail.jpeg>
</file>